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95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74 vég összesen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341 végkifejlet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2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35040">
              <a:schemeClr val="tx1"/>
            </a:gs>
            <a:gs pos="0">
              <a:schemeClr val="accent4"/>
            </a:gs>
            <a:gs pos="99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35040">
              <a:schemeClr val="tx1"/>
            </a:gs>
            <a:gs pos="0">
              <a:schemeClr val="accent4"/>
            </a:gs>
            <a:gs pos="99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Csapat: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9576" y="3890717"/>
            <a:ext cx="3953594" cy="509671"/>
          </a:xfrm>
        </p:spPr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181188" y="4590864"/>
            <a:ext cx="3911982" cy="1320558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005014" y="2599291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6865204" y="4067448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1394124" y="1903179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2877E193-1556-7E1B-15BB-2D6555ED79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3 különböző eset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hu-HU" dirty="0"/>
              <a:t>6 féle megoldás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2"/>
          <a:srcRect l="8198" t="18326" r="53084" b="51948"/>
          <a:stretch/>
        </p:blipFill>
        <p:spPr>
          <a:xfrm rot="21422971">
            <a:off x="6588126" y="3444082"/>
            <a:ext cx="4946052" cy="21360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BD5F06C-05D4-9377-E683-E526BE7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0756" r="32887" b="34983"/>
          <a:stretch/>
        </p:blipFill>
        <p:spPr>
          <a:xfrm rot="205347">
            <a:off x="711242" y="3416924"/>
            <a:ext cx="4944329" cy="21398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3743712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144 Sikeres végkifejlet</a:t>
            </a:r>
          </a:p>
          <a:p>
            <a:pPr algn="l"/>
            <a:r>
              <a:rPr lang="hu-HU" sz="1800" dirty="0"/>
              <a:t>197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35040">
              <a:schemeClr val="tx1"/>
            </a:gs>
            <a:gs pos="0">
              <a:schemeClr val="accent1"/>
            </a:gs>
            <a:gs pos="99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41"/>
            <a:ext cx="10515600" cy="1325563"/>
          </a:xfrm>
        </p:spPr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93801" y="2432711"/>
            <a:ext cx="2303083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096884" y="1597055"/>
            <a:ext cx="5125170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4353" r="72497" b="5640"/>
          <a:stretch/>
        </p:blipFill>
        <p:spPr>
          <a:xfrm>
            <a:off x="8710163" y="1597057"/>
            <a:ext cx="2643637" cy="4866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27000">
              <a:schemeClr val="tx1"/>
            </a:gs>
            <a:gs pos="0">
              <a:schemeClr val="accent4"/>
            </a:gs>
            <a:gs pos="99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2140</TotalTime>
  <Words>209</Words>
  <Application>Microsoft Office PowerPoint</Application>
  <PresentationFormat>Szélesvásznú</PresentationFormat>
  <Paragraphs>76</Paragraphs>
  <Slides>9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40</cp:revision>
  <dcterms:created xsi:type="dcterms:W3CDTF">2023-03-29T14:09:30Z</dcterms:created>
  <dcterms:modified xsi:type="dcterms:W3CDTF">2023-04-11T09:26:13Z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